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58" r:id="rId6"/>
    <p:sldId id="268" r:id="rId7"/>
    <p:sldId id="259" r:id="rId8"/>
    <p:sldId id="260" r:id="rId9"/>
    <p:sldId id="261" r:id="rId10"/>
    <p:sldId id="269" r:id="rId11"/>
    <p:sldId id="270" r:id="rId12"/>
    <p:sldId id="271" r:id="rId13"/>
    <p:sldId id="272" r:id="rId14"/>
    <p:sldId id="262" r:id="rId15"/>
    <p:sldId id="273" r:id="rId16"/>
    <p:sldId id="274" r:id="rId17"/>
    <p:sldId id="263" r:id="rId18"/>
    <p:sldId id="346" r:id="rId19"/>
    <p:sldId id="359" r:id="rId20"/>
    <p:sldId id="350" r:id="rId21"/>
    <p:sldId id="360" r:id="rId22"/>
    <p:sldId id="358" r:id="rId23"/>
    <p:sldId id="357" r:id="rId24"/>
    <p:sldId id="356" r:id="rId25"/>
    <p:sldId id="355" r:id="rId26"/>
    <p:sldId id="354" r:id="rId27"/>
    <p:sldId id="353" r:id="rId28"/>
    <p:sldId id="352" r:id="rId29"/>
    <p:sldId id="351" r:id="rId30"/>
    <p:sldId id="348" r:id="rId31"/>
    <p:sldId id="349" r:id="rId32"/>
    <p:sldId id="36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65" r:id="rId42"/>
    <p:sldId id="302" r:id="rId43"/>
    <p:sldId id="303" r:id="rId44"/>
    <p:sldId id="301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62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2014-10-10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12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2014-10-10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82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2014-10-10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18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2014-10-10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72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2014-10-10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83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2014-10-10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22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2014-10-10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68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2014-10-10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67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2014-10-10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63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2014-10-10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19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2014-10-10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4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25F7-7F4D-4D06-887A-73272C512E41}" type="datetimeFigureOut">
              <a:rPr lang="sv-SE" smtClean="0"/>
              <a:t>2014-10-10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97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692696"/>
            <a:ext cx="8330042" cy="445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1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48680"/>
            <a:ext cx="86010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8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76672"/>
            <a:ext cx="89725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0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833438"/>
            <a:ext cx="9153526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7575"/>
            <a:ext cx="9126271" cy="43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7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548680"/>
            <a:ext cx="9153526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7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062038"/>
            <a:ext cx="66484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5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:\Dokument\Svenskt NjurRegister\Publikation\Publikation 2014\Tabell 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2" y="548681"/>
            <a:ext cx="8269834" cy="447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40768"/>
            <a:ext cx="85915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7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548680"/>
            <a:ext cx="52006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3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692696"/>
            <a:ext cx="51911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4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9" y="513185"/>
            <a:ext cx="7987711" cy="427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620688"/>
            <a:ext cx="51244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7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404664"/>
            <a:ext cx="51625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3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60648"/>
            <a:ext cx="50958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4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04664"/>
            <a:ext cx="51435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7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04664"/>
            <a:ext cx="50863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4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04664"/>
            <a:ext cx="50958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6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739775"/>
            <a:ext cx="6548437" cy="53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6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04664"/>
            <a:ext cx="508635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4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404664"/>
            <a:ext cx="51625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8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332656"/>
            <a:ext cx="51244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6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" y="836712"/>
            <a:ext cx="8310473" cy="391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8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76672"/>
            <a:ext cx="51054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4664"/>
            <a:ext cx="5181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3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76672"/>
            <a:ext cx="51339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3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124744"/>
            <a:ext cx="61055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6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1" y="836712"/>
            <a:ext cx="8556991" cy="410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1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980728"/>
            <a:ext cx="67151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2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124744"/>
            <a:ext cx="67151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980728"/>
            <a:ext cx="67151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8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980728"/>
            <a:ext cx="67151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7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r="4035"/>
          <a:stretch/>
        </p:blipFill>
        <p:spPr bwMode="auto">
          <a:xfrm>
            <a:off x="73471" y="836712"/>
            <a:ext cx="8963025" cy="356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5" y="692697"/>
            <a:ext cx="8310473" cy="391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6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908720"/>
            <a:ext cx="6105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1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2" y="908720"/>
            <a:ext cx="69723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9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3312" r="4655" b="2886"/>
          <a:stretch/>
        </p:blipFill>
        <p:spPr bwMode="auto">
          <a:xfrm>
            <a:off x="340937" y="764706"/>
            <a:ext cx="8623551" cy="388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5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3145" r="5189" b="3796"/>
          <a:stretch/>
        </p:blipFill>
        <p:spPr bwMode="auto">
          <a:xfrm>
            <a:off x="248284" y="836712"/>
            <a:ext cx="8716204" cy="381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8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3222" r="5923" b="1560"/>
          <a:stretch/>
        </p:blipFill>
        <p:spPr bwMode="auto">
          <a:xfrm>
            <a:off x="265378" y="908720"/>
            <a:ext cx="8627102" cy="407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7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r="5248"/>
          <a:stretch/>
        </p:blipFill>
        <p:spPr bwMode="auto">
          <a:xfrm>
            <a:off x="311630" y="836714"/>
            <a:ext cx="8580850" cy="397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5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r="5923"/>
          <a:stretch/>
        </p:blipFill>
        <p:spPr bwMode="auto">
          <a:xfrm>
            <a:off x="251520" y="692696"/>
            <a:ext cx="8618279" cy="445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r="5188"/>
          <a:stretch/>
        </p:blipFill>
        <p:spPr bwMode="auto">
          <a:xfrm>
            <a:off x="251520" y="908720"/>
            <a:ext cx="8689541" cy="392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3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614488"/>
            <a:ext cx="73247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3896" r="5582" b="2757"/>
          <a:stretch/>
        </p:blipFill>
        <p:spPr bwMode="auto">
          <a:xfrm>
            <a:off x="1115616" y="533400"/>
            <a:ext cx="70485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3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20688"/>
            <a:ext cx="78771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5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08720"/>
            <a:ext cx="79343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836712"/>
            <a:ext cx="54959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6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t="4675"/>
          <a:stretch/>
        </p:blipFill>
        <p:spPr bwMode="auto">
          <a:xfrm>
            <a:off x="87809" y="764704"/>
            <a:ext cx="9020695" cy="366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0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1896" b="2894"/>
          <a:stretch/>
        </p:blipFill>
        <p:spPr bwMode="auto">
          <a:xfrm>
            <a:off x="98863" y="836712"/>
            <a:ext cx="9009641" cy="351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4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15749" r="6400" b="2151"/>
          <a:stretch/>
        </p:blipFill>
        <p:spPr bwMode="auto">
          <a:xfrm>
            <a:off x="495300" y="692696"/>
            <a:ext cx="8067676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r="5281"/>
          <a:stretch/>
        </p:blipFill>
        <p:spPr bwMode="auto">
          <a:xfrm>
            <a:off x="214758" y="908720"/>
            <a:ext cx="8677722" cy="429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0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980728"/>
            <a:ext cx="6105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7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20688"/>
            <a:ext cx="79343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6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5149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4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692696"/>
            <a:ext cx="71151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9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3" y="692696"/>
            <a:ext cx="7987711" cy="442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5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670563" cy="36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337001" cy="347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225178" cy="347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2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80728"/>
            <a:ext cx="79343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2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r="4830" b="2015"/>
          <a:stretch/>
        </p:blipFill>
        <p:spPr bwMode="auto">
          <a:xfrm>
            <a:off x="404952" y="548680"/>
            <a:ext cx="8271504" cy="454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9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692696"/>
            <a:ext cx="85439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1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5875784" cy="367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3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20688"/>
            <a:ext cx="9153526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5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24" y="908720"/>
            <a:ext cx="6282412" cy="367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5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/>
          <a:stretch/>
        </p:blipFill>
        <p:spPr bwMode="auto">
          <a:xfrm>
            <a:off x="323528" y="692696"/>
            <a:ext cx="8634413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:\Dokument\Svenskt NjurRegister\Publikation\Publikation 2014\Fig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764704"/>
            <a:ext cx="8421687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526390" cy="367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2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4416"/>
          <a:stretch/>
        </p:blipFill>
        <p:spPr bwMode="auto">
          <a:xfrm>
            <a:off x="981818" y="692696"/>
            <a:ext cx="7478614" cy="448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2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36712"/>
            <a:ext cx="79343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6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r="5219"/>
          <a:stretch/>
        </p:blipFill>
        <p:spPr bwMode="auto">
          <a:xfrm>
            <a:off x="449397" y="692697"/>
            <a:ext cx="8227059" cy="445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5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r="1432"/>
          <a:stretch/>
        </p:blipFill>
        <p:spPr bwMode="auto">
          <a:xfrm>
            <a:off x="427403" y="692698"/>
            <a:ext cx="8249053" cy="366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875784" cy="367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9343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2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r="3170"/>
          <a:stretch/>
        </p:blipFill>
        <p:spPr bwMode="auto">
          <a:xfrm>
            <a:off x="396740" y="548681"/>
            <a:ext cx="8351724" cy="445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0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872024" cy="367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6" y="836712"/>
            <a:ext cx="7725944" cy="387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6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7" y="404664"/>
            <a:ext cx="9126271" cy="502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6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5" y="692696"/>
            <a:ext cx="85439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6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247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0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7"/>
          <a:stretch/>
        </p:blipFill>
        <p:spPr bwMode="auto">
          <a:xfrm>
            <a:off x="495622" y="764704"/>
            <a:ext cx="83248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3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/>
          <a:stretch/>
        </p:blipFill>
        <p:spPr bwMode="auto">
          <a:xfrm>
            <a:off x="320550" y="620688"/>
            <a:ext cx="8643938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3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526390" cy="367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7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3"/>
          <a:stretch/>
        </p:blipFill>
        <p:spPr bwMode="auto">
          <a:xfrm>
            <a:off x="538163" y="836712"/>
            <a:ext cx="8067675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6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7" y="908720"/>
            <a:ext cx="85439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2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620688"/>
            <a:ext cx="85439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9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SNR</Template>
  <TotalTime>635</TotalTime>
  <Words>0</Words>
  <Application>Microsoft Office PowerPoint</Application>
  <PresentationFormat>Bildspel på skärmen (4:3)</PresentationFormat>
  <Paragraphs>0</Paragraphs>
  <Slides>86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86</vt:i4>
      </vt:variant>
    </vt:vector>
  </HeadingPairs>
  <TitlesOfParts>
    <vt:vector size="87" baseType="lpstr">
      <vt:lpstr>SNR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i Jönköpings län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Gabara Susanne</dc:creator>
  <cp:lastModifiedBy>Gabara Susanne</cp:lastModifiedBy>
  <cp:revision>33</cp:revision>
  <dcterms:created xsi:type="dcterms:W3CDTF">2014-09-24T09:01:24Z</dcterms:created>
  <dcterms:modified xsi:type="dcterms:W3CDTF">2014-10-10T07:44:25Z</dcterms:modified>
</cp:coreProperties>
</file>